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417"/>
    <a:srgbClr val="5FD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9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68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1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42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1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13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8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15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85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69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433AC-EE2E-4BAC-B1D6-6B6EC5201C5B}" type="datetimeFigureOut">
              <a:rPr lang="pt-BR" smtClean="0"/>
              <a:t>04/03/2020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75755-0991-4B48-9673-F1F0AB9DD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2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3"/>
          <a:stretch/>
        </p:blipFill>
        <p:spPr>
          <a:xfrm>
            <a:off x="0" y="0"/>
            <a:ext cx="12190076" cy="685800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0" y="0"/>
            <a:ext cx="1219007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765676" y="1869079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Inove sua linha: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198136" y="2695448"/>
            <a:ext cx="4132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sistema ponto certo você poderá analisar os caminhos que toma e definir a melhor rota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9F34C41-5071-4DFF-83E5-120371BC4D54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1B0C56B-B552-41AA-87CF-C35DABB1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4C33B3E-E22A-4A36-8DEB-146FE088B691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54DABC8-8F22-4CE1-A961-542D3BDB2A03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45A73455-0F72-4F26-BCCF-FAAA65BA2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4D2AAD6-3FE9-4E06-BF5A-E11CAB243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C60ED39-5D63-4AB9-9745-023A807907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AD72E6C-ED79-4C5F-A5D9-BFA805BEDE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371AE6D-B626-4DC1-B698-5F4CE7371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Rodovia com carros&#10;&#10;Descrição gerada automaticamente">
            <a:extLst>
              <a:ext uri="{FF2B5EF4-FFF2-40B4-BE49-F238E27FC236}">
                <a16:creationId xmlns:a16="http://schemas.microsoft.com/office/drawing/2014/main" id="{B9B9FF70-5552-4BB4-8E82-A1FE7065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157215-21AD-4432-B293-FCB29B3839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E60A20-9B19-455C-98AE-F2324571EB74}"/>
              </a:ext>
            </a:extLst>
          </p:cNvPr>
          <p:cNvSpPr txBox="1"/>
          <p:nvPr/>
        </p:nvSpPr>
        <p:spPr>
          <a:xfrm>
            <a:off x="6528175" y="1375225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Quem somos?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301048-9D58-43EC-9EB9-8C685B0A1F31}"/>
              </a:ext>
            </a:extLst>
          </p:cNvPr>
          <p:cNvSpPr txBox="1"/>
          <p:nvPr/>
        </p:nvSpPr>
        <p:spPr>
          <a:xfrm>
            <a:off x="5596551" y="2566272"/>
            <a:ext cx="4132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Somos um projeto com a premissa de agilizar o transporte urbano pela cidade de São Paulo.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28245C-EE3E-4124-9914-5D0A7C3B31B1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E397379-D0C5-4595-99D7-0AC304DC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9EF6EEB-4610-4387-A6BF-4D7616886B86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907D412-1E6E-4B12-B643-21C9ADDCC011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CA00DD83-E7C8-4C3F-B7BD-B5C4B24FD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5AFB2B9-D0F7-4A36-B8E3-898DF19521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4A43F68-3F84-41D6-B42A-77A07B9BF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DBADBE7-B64D-4331-A91E-D33108ED7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ADE7DC5-798B-4CF1-8D69-8233E821E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pic>
        <p:nvPicPr>
          <p:cNvPr id="26" name="Imagem 25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F012AEC-9C0B-425E-BAF5-54DFC74BA6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dentro de ônibus&#10;&#10;Descrição gerada automaticamente">
            <a:extLst>
              <a:ext uri="{FF2B5EF4-FFF2-40B4-BE49-F238E27FC236}">
                <a16:creationId xmlns:a16="http://schemas.microsoft.com/office/drawing/2014/main" id="{B00AE1ED-DD2B-4B5F-83D4-A9974F082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13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255BD44-4C42-4895-BC0A-7B4224BA84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907E40C-2139-4ADF-9BD9-6919E261D2F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4527B7-5C92-40B2-ABAE-7E8A8FC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62050D-B527-4A9A-97B4-8DBEB64D93A8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2C8705C-0B02-4EAF-96BA-50A15E862F42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AC29673A-40E5-440E-8FB9-CA7A8F76F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94288C-A1C0-4B2D-A0F0-683973F36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C95C273-B8EA-4C14-B9BA-9B56A2777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450139-2CEA-4F4E-A3A9-43E24215A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11D462B-2205-4FCB-968F-E303206DAE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B9198B-0010-415B-91E8-F9980B372DF2}"/>
              </a:ext>
            </a:extLst>
          </p:cNvPr>
          <p:cNvSpPr txBox="1"/>
          <p:nvPr/>
        </p:nvSpPr>
        <p:spPr>
          <a:xfrm>
            <a:off x="1532907" y="1505853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que fazemos?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F4CD3A-7312-48E6-A6F8-083C35299682}"/>
              </a:ext>
            </a:extLst>
          </p:cNvPr>
          <p:cNvSpPr txBox="1"/>
          <p:nvPr/>
        </p:nvSpPr>
        <p:spPr>
          <a:xfrm>
            <a:off x="1932188" y="2521059"/>
            <a:ext cx="8489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meio da capitação de dados via sensores instalados nos ônibus, o programa irá poder mostrar as melhores rotas para cada de linha da frota, assim uma notificação será gerada informando sobre o movimento em cada ônibus, em diferentes horários e localizações.</a:t>
            </a:r>
          </a:p>
        </p:txBody>
      </p:sp>
      <p:pic>
        <p:nvPicPr>
          <p:cNvPr id="21" name="Imagem 20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05F9D277-910E-4FF2-AA1D-7E31460CEB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0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5A312B-F72E-4893-BA82-E4E79097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829"/>
            <a:ext cx="12192000" cy="9144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3D9DE24-358D-4CD2-93AD-23C83F39E6F2}"/>
              </a:ext>
            </a:extLst>
          </p:cNvPr>
          <p:cNvSpPr/>
          <p:nvPr/>
        </p:nvSpPr>
        <p:spPr>
          <a:xfrm>
            <a:off x="0" y="-29375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D70154D-E98A-4936-AD1E-E3058876D36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6E13227-5C45-4FEF-A4AA-9A4D8DBA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5FEDA1-857B-492E-A672-BD9E0CB44707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F1DAF46-C796-4395-AFF2-2590A05DC55D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5EAC1758-AD26-4BDB-AD89-0DF70C1DC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A0E79DB-72C3-44F7-8EFC-4D589276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28" y="5705705"/>
            <a:ext cx="225798" cy="2347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434894-7BF3-4F7B-A042-8BD562581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79" y="5734837"/>
            <a:ext cx="230070" cy="2300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BFA77B-C5B4-4096-9D4A-4F50D455A0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75" y="5710071"/>
            <a:ext cx="247178" cy="24717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50EA4F5-002C-4F4A-A005-F1E2BCBC3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666035" y="5712599"/>
            <a:ext cx="244531" cy="2446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912407-33A3-4A3B-A4F2-03AED91B3206}"/>
              </a:ext>
            </a:extLst>
          </p:cNvPr>
          <p:cNvSpPr txBox="1"/>
          <p:nvPr/>
        </p:nvSpPr>
        <p:spPr>
          <a:xfrm>
            <a:off x="1894773" y="1686175"/>
            <a:ext cx="25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Fale conosco: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92759DD-9495-4489-B489-1C2354525F80}"/>
              </a:ext>
            </a:extLst>
          </p:cNvPr>
          <p:cNvSpPr/>
          <p:nvPr/>
        </p:nvSpPr>
        <p:spPr>
          <a:xfrm>
            <a:off x="1894773" y="2489982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Seu nome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05E9E2E-D06C-4DFF-942D-FC6C5E6801DD}"/>
              </a:ext>
            </a:extLst>
          </p:cNvPr>
          <p:cNvSpPr/>
          <p:nvPr/>
        </p:nvSpPr>
        <p:spPr>
          <a:xfrm>
            <a:off x="1894773" y="3065517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de e-mail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B52C78A-943D-479E-9590-4CA29EF4464F}"/>
              </a:ext>
            </a:extLst>
          </p:cNvPr>
          <p:cNvSpPr/>
          <p:nvPr/>
        </p:nvSpPr>
        <p:spPr>
          <a:xfrm>
            <a:off x="1894773" y="3707923"/>
            <a:ext cx="2438076" cy="130017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Sua mensagem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E93CFD0-1AA8-4796-BB79-1678748863A8}"/>
              </a:ext>
            </a:extLst>
          </p:cNvPr>
          <p:cNvCxnSpPr/>
          <p:nvPr/>
        </p:nvCxnSpPr>
        <p:spPr>
          <a:xfrm>
            <a:off x="4909625" y="1715307"/>
            <a:ext cx="0" cy="40195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F8FB58A-8C25-47E3-856A-BF082AC25B37}"/>
              </a:ext>
            </a:extLst>
          </p:cNvPr>
          <p:cNvSpPr txBox="1"/>
          <p:nvPr/>
        </p:nvSpPr>
        <p:spPr>
          <a:xfrm>
            <a:off x="5783660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Missão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9385C14-835C-4A8E-9D5A-0675B93ACC22}"/>
              </a:ext>
            </a:extLst>
          </p:cNvPr>
          <p:cNvSpPr txBox="1"/>
          <p:nvPr/>
        </p:nvSpPr>
        <p:spPr>
          <a:xfrm>
            <a:off x="7707937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Visão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E3267F-968A-44C4-8F1E-2A5D12272ABF}"/>
              </a:ext>
            </a:extLst>
          </p:cNvPr>
          <p:cNvSpPr txBox="1"/>
          <p:nvPr/>
        </p:nvSpPr>
        <p:spPr>
          <a:xfrm>
            <a:off x="9632214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Valores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F31B41A-CD11-413F-94B6-2C704D43E6E1}"/>
              </a:ext>
            </a:extLst>
          </p:cNvPr>
          <p:cNvSpPr txBox="1"/>
          <p:nvPr/>
        </p:nvSpPr>
        <p:spPr>
          <a:xfrm>
            <a:off x="5683348" y="3065517"/>
            <a:ext cx="1786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Melhorar o transporte publico das grandes metrópoles para melhor servir os passageiros.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9E09D3B-18B4-4E11-890B-B88091F7699B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7707937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4CC5B8D-EA2E-42CA-A25F-EC2F00E8AB25}"/>
              </a:ext>
            </a:extLst>
          </p:cNvPr>
          <p:cNvCxnSpPr>
            <a:cxnSpLocks/>
          </p:cNvCxnSpPr>
          <p:nvPr/>
        </p:nvCxnSpPr>
        <p:spPr>
          <a:xfrm>
            <a:off x="9632214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DD0FFF-D240-4D18-A620-1E5C163BCD83}"/>
              </a:ext>
            </a:extLst>
          </p:cNvPr>
          <p:cNvSpPr txBox="1"/>
          <p:nvPr/>
        </p:nvSpPr>
        <p:spPr>
          <a:xfrm>
            <a:off x="77685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Atingir o máximo de clientes possível com excelência.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7B01578-854A-4618-8F53-C3842FA92858}"/>
              </a:ext>
            </a:extLst>
          </p:cNvPr>
          <p:cNvSpPr txBox="1"/>
          <p:nvPr/>
        </p:nvSpPr>
        <p:spPr>
          <a:xfrm>
            <a:off x="97427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Colaboração;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Transparência;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Organização;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Agilidade;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Inovação</a:t>
            </a:r>
          </a:p>
        </p:txBody>
      </p:sp>
      <p:pic>
        <p:nvPicPr>
          <p:cNvPr id="37" name="Imagem 3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519AAD7-BCBC-4CC2-8901-91B9B7EB3A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de uma cidade&#10;&#10;Descrição gerada automaticamente">
            <a:extLst>
              <a:ext uri="{FF2B5EF4-FFF2-40B4-BE49-F238E27FC236}">
                <a16:creationId xmlns:a16="http://schemas.microsoft.com/office/drawing/2014/main" id="{E24367AA-E7C1-4F42-A925-14AAE7110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7346" b="-1"/>
          <a:stretch/>
        </p:blipFill>
        <p:spPr>
          <a:xfrm>
            <a:off x="-1" y="1303601"/>
            <a:ext cx="12192001" cy="46685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86CFA0B-E55B-470A-B7F4-1BB3A862F129}"/>
              </a:ext>
            </a:extLst>
          </p:cNvPr>
          <p:cNvSpPr/>
          <p:nvPr/>
        </p:nvSpPr>
        <p:spPr>
          <a:xfrm>
            <a:off x="0" y="1303601"/>
            <a:ext cx="12192000" cy="46685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E90D7C58-D2A0-4EF4-9FC3-F510DD254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19763" y="5085195"/>
            <a:ext cx="471990" cy="4692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4CAE95-23A0-4770-AFE7-3F49992465FC}"/>
              </a:ext>
            </a:extLst>
          </p:cNvPr>
          <p:cNvSpPr txBox="1"/>
          <p:nvPr/>
        </p:nvSpPr>
        <p:spPr>
          <a:xfrm>
            <a:off x="3913449" y="1627531"/>
            <a:ext cx="43650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lt1"/>
                </a:solidFill>
              </a:rPr>
              <a:t>Ponto Certo </a:t>
            </a:r>
            <a:r>
              <a:rPr lang="pt-BR" sz="2000" dirty="0"/>
              <a:t> </a:t>
            </a:r>
            <a:r>
              <a:rPr lang="pt-BR" sz="2000" dirty="0">
                <a:solidFill>
                  <a:schemeClr val="bg1"/>
                </a:solidFill>
              </a:rPr>
              <a:t>© 2020.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Todos os direitos reservados</a:t>
            </a:r>
            <a:r>
              <a:rPr lang="pt-BR" sz="2000" dirty="0">
                <a:solidFill>
                  <a:schemeClr val="bg1"/>
                </a:solidFill>
              </a:rPr>
              <a:t> 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Rua </a:t>
            </a:r>
            <a:r>
              <a:rPr lang="pt-BR" sz="2400" dirty="0" err="1">
                <a:solidFill>
                  <a:schemeClr val="bg1"/>
                </a:solidFill>
              </a:rPr>
              <a:t>Haddock</a:t>
            </a:r>
            <a:r>
              <a:rPr lang="pt-BR" sz="2400" dirty="0">
                <a:solidFill>
                  <a:schemeClr val="bg1"/>
                </a:solidFill>
              </a:rPr>
              <a:t> Lobo, 595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São Paulo - SP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Atendimento: ajuda@pontocerto.com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C24989-DAA7-4B6A-8AB7-05E6FBB34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87" y="5016972"/>
            <a:ext cx="403658" cy="4197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5D309D-F088-4EA0-A28E-C88E93F66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71" y="5028541"/>
            <a:ext cx="403855" cy="4038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B31D02-18A5-4F4C-83CB-CCC3458A8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12" y="5024901"/>
            <a:ext cx="403855" cy="4038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61A42A-F7B1-4EC3-9153-1291E5E6F0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9050" y="5036471"/>
            <a:ext cx="403658" cy="4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80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145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5</cp:revision>
  <dcterms:created xsi:type="dcterms:W3CDTF">2020-03-04T13:54:29Z</dcterms:created>
  <dcterms:modified xsi:type="dcterms:W3CDTF">2020-03-04T14:33:24Z</dcterms:modified>
</cp:coreProperties>
</file>